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Default Extension="vml" ContentType="application/vnd.openxmlformats-officedocument.vmlDrawing"/>
  <Override PartName="/ppt/tags/tag14.xml" ContentType="application/vnd.openxmlformats-officedocument.presentationml.tags+xml"/>
  <Override PartName="/ppt/tags/tag15.xml" ContentType="application/vnd.openxmlformats-officedocument.presentationml.tags+xml"/>
  <Default Extension="gif" ContentType="image/gif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8"/>
  </p:notesMasterIdLst>
  <p:handoutMasterIdLst>
    <p:handoutMasterId r:id="rId9"/>
  </p:handoutMasterIdLst>
  <p:sldIdLst>
    <p:sldId id="311" r:id="rId2"/>
    <p:sldId id="359" r:id="rId3"/>
    <p:sldId id="360" r:id="rId4"/>
    <p:sldId id="361" r:id="rId5"/>
    <p:sldId id="362" r:id="rId6"/>
    <p:sldId id="363" r:id="rId7"/>
  </p:sldIdLst>
  <p:sldSz cx="9906000" cy="6858000" type="A4"/>
  <p:notesSz cx="6896100" cy="10033000"/>
  <p:custShowLst>
    <p:custShow name="Custom Show 1" id="0">
      <p:sldLst>
        <p:sld r:id="rId2"/>
      </p:sldLst>
    </p:custShow>
  </p:custShowLst>
  <p:custDataLst>
    <p:tags r:id="rId10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63147"/>
    <a:srgbClr val="000000"/>
    <a:srgbClr val="A2BFAF"/>
    <a:srgbClr val="ACB7B2"/>
    <a:srgbClr val="AF1C63"/>
    <a:srgbClr val="6A9529"/>
    <a:srgbClr val="00A0D6"/>
    <a:srgbClr val="0085B3"/>
    <a:srgbClr val="005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 autoAdjust="0"/>
    <p:restoredTop sz="82246" autoAdjust="0"/>
  </p:normalViewPr>
  <p:slideViewPr>
    <p:cSldViewPr>
      <p:cViewPr>
        <p:scale>
          <a:sx n="100" d="100"/>
          <a:sy n="100" d="100"/>
        </p:scale>
        <p:origin x="-1326" y="-78"/>
      </p:cViewPr>
      <p:guideLst>
        <p:guide orient="horz" pos="935"/>
        <p:guide orient="horz" pos="1117"/>
        <p:guide pos="172"/>
        <p:guide pos="606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4134" y="-102"/>
      </p:cViewPr>
      <p:guideLst>
        <p:guide orient="horz" pos="3161"/>
        <p:guide pos="2173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896100" cy="501105"/>
          </a:xfrm>
          <a:prstGeom prst="rect">
            <a:avLst/>
          </a:prstGeom>
        </p:spPr>
        <p:txBody>
          <a:bodyPr vert="horz" lIns="35154" tIns="35154" rIns="246080" bIns="3515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GLOBAL TEMPLATE_3.PPTX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044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r">
              <a:defRPr sz="1200"/>
            </a:lvl1pPr>
          </a:lstStyle>
          <a:p>
            <a:fld id="{2FB4FF29-EE9A-4D47-9F1A-289A80693C0F}" type="datetimeFigureOut">
              <a:rPr lang="en-US" smtClean="0"/>
              <a:pPr/>
              <a:t>6/30/2016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4063"/>
            <a:ext cx="5432425" cy="3760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1" tIns="48361" rIns="96721" bIns="4836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1" y="4765676"/>
            <a:ext cx="5516880" cy="4514851"/>
          </a:xfrm>
          <a:prstGeom prst="rect">
            <a:avLst/>
          </a:prstGeom>
        </p:spPr>
        <p:txBody>
          <a:bodyPr vert="horz" lIns="96721" tIns="48361" rIns="96721" bIns="4836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l">
              <a:defRPr sz="800"/>
            </a:lvl1pPr>
          </a:lstStyle>
          <a:p>
            <a:r>
              <a:rPr lang="en-US" smtClean="0"/>
              <a:t>GLOBAL TEMPLATE_3.PPTX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r">
              <a:defRPr sz="8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lnSpc>
        <a:spcPct val="90000"/>
      </a:lnSpc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754063"/>
            <a:ext cx="5432425" cy="3760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676509-7C6A-495B-9013-E029E7C26F6E}" type="slidenum">
              <a:rPr lang="pl-PL"/>
              <a:pPr/>
              <a:t>2</a:t>
            </a:fld>
            <a:endParaRPr lang="pl-PL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95D830-6E4D-4BBA-9981-E16041FDEED7}" type="slidenum">
              <a:rPr lang="pl-PL"/>
              <a:pPr/>
              <a:t>4</a:t>
            </a:fld>
            <a:endParaRPr lang="pl-PL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40D029-491B-45A8-A582-D339BFE142DE}" type="slidenum">
              <a:rPr lang="pl-PL"/>
              <a:pPr/>
              <a:t>5</a:t>
            </a:fld>
            <a:endParaRPr lang="pl-PL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B84AC-640A-4F9E-B863-30DD8067AFE1}" type="slidenum">
              <a:rPr lang="pl-PL"/>
              <a:pPr/>
              <a:t>6</a:t>
            </a:fld>
            <a:endParaRPr lang="pl-PL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http://upload.wikimedia.org/wikipedia/commons/d/d9/Arduino_ftdi_chip-1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156875"/>
            <a:ext cx="9906000" cy="5270915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97282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2" name="Picture 4" descr="http://wallpaperest.com/wallpapers/electronic-circuit-dual-screen_159428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340710"/>
            <a:ext cx="9906000" cy="507836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32450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51554" name="think-cell Slide" r:id="rId3" imgW="360" imgH="360" progId="">
              <p:embed/>
            </p:oleObj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8786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3050" y="1501977"/>
            <a:ext cx="9359900" cy="4636539"/>
          </a:xfrm>
        </p:spPr>
        <p:txBody>
          <a:bodyPr/>
          <a:lstStyle>
            <a:lvl2pPr marL="180975" indent="-180975">
              <a:defRPr/>
            </a:lvl2pPr>
            <a:lvl3pPr marL="361950" indent="-177800">
              <a:tabLst/>
              <a:defRPr/>
            </a:lvl3pPr>
            <a:lvl4pPr marL="542925" indent="-180975">
              <a:defRPr/>
            </a:lvl4pPr>
            <a:lvl5pPr marL="714375" indent="-171450" defTabSz="804863">
              <a:defRPr/>
            </a:lvl5pPr>
            <a:lvl6pPr marL="896938" indent="-179388">
              <a:tabLst/>
              <a:defRPr/>
            </a:lvl6pPr>
            <a:lvl7pPr marL="1079500" indent="-180975">
              <a:tabLst/>
              <a:defRPr/>
            </a:lvl7pPr>
            <a:lvl8pPr marL="1255713" indent="-176213">
              <a:buFont typeface="Symbol" pitchFamily="18" charset="2"/>
              <a:buChar char="-"/>
              <a:defRPr/>
            </a:lvl8pPr>
            <a:lvl9pPr marL="1431925" indent="-174625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ubtitle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9810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73050" y="1772771"/>
            <a:ext cx="9359900" cy="4464620"/>
          </a:xfrm>
        </p:spPr>
        <p:txBody>
          <a:bodyPr/>
          <a:lstStyle>
            <a:lvl4pPr marL="542925" indent="-180975">
              <a:defRPr/>
            </a:lvl4pPr>
            <a:lvl5pPr marL="714375" indent="-171450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41314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1857" name="think-cell Slide" r:id="rId4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whatisrobocap.pptx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ytuł, tekst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Creative Commons 4.0 license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whatisrobocap.pptx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7099300" y="6245225"/>
            <a:ext cx="125034" cy="123111"/>
          </a:xfrm>
        </p:spPr>
        <p:txBody>
          <a:bodyPr/>
          <a:lstStyle>
            <a:lvl1pPr>
              <a:defRPr/>
            </a:lvl1pPr>
          </a:lstStyle>
          <a:p>
            <a:fld id="{31A671F7-EED2-48A2-B26F-F53EA8632568}" type="slidenum">
              <a:rPr lang="pl-PL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Creative Commons 4.0 license</a:t>
            </a:r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whatisrobocap.pptx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464A96-7A4B-4965-BC79-2218D08A098D}" type="slidenum">
              <a:rPr lang="pl-PL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049" name="think-cell Slide" r:id="rId18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5" name="Straight Connector 5"/>
          <p:cNvCxnSpPr/>
          <p:nvPr>
            <p:custDataLst>
              <p:tags r:id="rId14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741831" y="6427223"/>
            <a:ext cx="2660643" cy="1958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altLang="en-US" sz="700" b="0" i="0" kern="12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Helvetica Light"/>
              </a:defRPr>
            </a:lvl1pPr>
          </a:lstStyle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mtClean="0"/>
              <a:t>whatisrobocap.pptx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9560277" y="6653996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algn="ctr" defTabSz="957756" rtl="0" eaLnBrk="1" latinLnBrk="0" hangingPunct="1">
              <a:defRPr lang="de-DE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73050" y="1501977"/>
            <a:ext cx="9359900" cy="463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FootnoteAndSource" hidden="1"/>
          <p:cNvSpPr txBox="1"/>
          <p:nvPr/>
        </p:nvSpPr>
        <p:spPr>
          <a:xfrm>
            <a:off x="271148" y="6174740"/>
            <a:ext cx="4681852" cy="162096"/>
          </a:xfrm>
          <a:prstGeom prst="rect">
            <a:avLst/>
          </a:prstGeom>
          <a:noFill/>
        </p:spPr>
        <p:txBody>
          <a:bodyPr vert="horz" wrap="square" lIns="0" tIns="25400" rIns="0" bIns="25400" rtlCol="0">
            <a:spAutoFit/>
          </a:bodyPr>
          <a:lstStyle/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 smtClean="0"/>
              <a:t>	Source:	Source Text</a:t>
            </a:r>
          </a:p>
        </p:txBody>
      </p:sp>
      <p:grpSp>
        <p:nvGrpSpPr>
          <p:cNvPr id="25" name="Group_Sticker" hidden="1"/>
          <p:cNvGrpSpPr/>
          <p:nvPr/>
        </p:nvGrpSpPr>
        <p:grpSpPr>
          <a:xfrm>
            <a:off x="9056716" y="1176324"/>
            <a:ext cx="561974" cy="247650"/>
            <a:chOff x="9056716" y="1176324"/>
            <a:chExt cx="561974" cy="247650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9056716" y="1176324"/>
              <a:ext cx="561974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 smtClean="0"/>
                <a:t>STICKER</a:t>
              </a:r>
              <a:endParaRPr lang="en-GB" sz="1000" b="1" dirty="0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9056716" y="11842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Line 111"/>
            <p:cNvSpPr>
              <a:spLocks noChangeShapeType="1"/>
            </p:cNvSpPr>
            <p:nvPr/>
          </p:nvSpPr>
          <p:spPr bwMode="auto">
            <a:xfrm>
              <a:off x="9056716" y="14128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" name="CapgeminiBox" hidden="1"/>
          <p:cNvSpPr>
            <a:spLocks/>
          </p:cNvSpPr>
          <p:nvPr/>
        </p:nvSpPr>
        <p:spPr>
          <a:xfrm>
            <a:off x="-2262238" y="0"/>
            <a:ext cx="2262238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 smtClean="0"/>
              <a:t>Capgemini</a:t>
            </a:r>
            <a:r>
              <a:rPr lang="en-US" dirty="0" smtClean="0"/>
              <a:t> Global V7.7</a:t>
            </a:r>
          </a:p>
        </p:txBody>
      </p:sp>
      <p:pic>
        <p:nvPicPr>
          <p:cNvPr id="2051" name="Picture 3" descr="Creative Common License"/>
          <p:cNvPicPr>
            <a:picLocks noChangeAspect="1" noChangeArrowheads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7257320" y="6453420"/>
            <a:ext cx="838200" cy="304801"/>
          </a:xfrm>
          <a:prstGeom prst="rect">
            <a:avLst/>
          </a:prstGeom>
          <a:noFill/>
        </p:spPr>
      </p:pic>
      <p:pic>
        <p:nvPicPr>
          <p:cNvPr id="21" name="Picture 4" descr="robocap_2048x2048.jpg"/>
          <p:cNvPicPr>
            <a:picLocks noChangeAspect="1" noChangeArrowheads="1"/>
          </p:cNvPicPr>
          <p:nvPr userDrawn="1"/>
        </p:nvPicPr>
        <p:blipFill>
          <a:blip r:embed="rId20"/>
          <a:srcRect/>
          <a:stretch>
            <a:fillRect/>
          </a:stretch>
        </p:blipFill>
        <p:spPr bwMode="auto">
          <a:xfrm>
            <a:off x="8625510" y="72010"/>
            <a:ext cx="908650" cy="9086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71" r:id="rId2"/>
    <p:sldLayoutId id="2147483970" r:id="rId3"/>
    <p:sldLayoutId id="2147483965" r:id="rId4"/>
    <p:sldLayoutId id="2147483966" r:id="rId5"/>
    <p:sldLayoutId id="2147483969" r:id="rId6"/>
    <p:sldLayoutId id="2147483964" r:id="rId7"/>
    <p:sldLayoutId id="2147483972" r:id="rId8"/>
    <p:sldLayoutId id="2147483973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0" indent="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None/>
        <a:defRPr sz="1400" b="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182563" indent="-182563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36195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542925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–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714375" indent="-171450" algn="l" defTabSz="801688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895350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76325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462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513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v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75778" name="think-cell Slide" r:id="rId4" imgW="360" imgH="360" progId="">
              <p:embed/>
            </p:oleObj>
          </a:graphicData>
        </a:graphic>
      </p:graphicFrame>
      <p:pic>
        <p:nvPicPr>
          <p:cNvPr id="2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070" y="0"/>
            <a:ext cx="1928580" cy="1928580"/>
          </a:xfrm>
          <a:prstGeom prst="rect">
            <a:avLst/>
          </a:prstGeom>
          <a:noFill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368780" y="3284980"/>
            <a:ext cx="6537220" cy="1872260"/>
          </a:xfrm>
        </p:spPr>
        <p:txBody>
          <a:bodyPr/>
          <a:lstStyle/>
          <a:p>
            <a:r>
              <a:rPr lang="de-DE" sz="6000" b="1" dirty="0" smtClean="0"/>
              <a:t>Z </a:t>
            </a:r>
            <a:r>
              <a:rPr lang="de-DE" sz="6000" b="1" dirty="0" err="1" smtClean="0"/>
              <a:t>czym</a:t>
            </a:r>
            <a:r>
              <a:rPr lang="de-DE" sz="6000" b="1" dirty="0" smtClean="0"/>
              <a:t> </a:t>
            </a:r>
            <a:r>
              <a:rPr lang="de-DE" sz="6000" b="1" dirty="0" err="1" smtClean="0"/>
              <a:t>to</a:t>
            </a:r>
            <a:r>
              <a:rPr lang="de-DE" sz="6000" b="1" dirty="0" smtClean="0"/>
              <a:t> </a:t>
            </a:r>
            <a:r>
              <a:rPr lang="de-DE" sz="6000" b="1" dirty="0" err="1" smtClean="0"/>
              <a:t>się</a:t>
            </a:r>
            <a:r>
              <a:rPr lang="de-DE" sz="6000" b="1" dirty="0" smtClean="0"/>
              <a:t> je?</a:t>
            </a:r>
            <a:endParaRPr lang="en-US" sz="6000" b="1" dirty="0"/>
          </a:p>
        </p:txBody>
      </p:sp>
      <p:pic>
        <p:nvPicPr>
          <p:cNvPr id="75780" name="Picture 4" descr="C:\_work\CSR\RoboCAP\Logo\robocap-logo-medium-size-no-background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924" y="2492870"/>
            <a:ext cx="3153856" cy="332206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xfrm>
            <a:off x="380968" y="71414"/>
            <a:ext cx="8915400" cy="1143000"/>
          </a:xfrm>
        </p:spPr>
        <p:txBody>
          <a:bodyPr/>
          <a:lstStyle/>
          <a:p>
            <a:r>
              <a:rPr lang="de-DE" dirty="0" err="1" smtClean="0"/>
              <a:t>Założenia</a:t>
            </a:r>
            <a:endParaRPr lang="pl-PL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992450" y="1772770"/>
            <a:ext cx="8281150" cy="792110"/>
          </a:xfrm>
        </p:spPr>
        <p:txBody>
          <a:bodyPr>
            <a:noAutofit/>
          </a:bodyPr>
          <a:lstStyle/>
          <a:p>
            <a:pPr algn="ctr"/>
            <a:r>
              <a:rPr lang="de-DE" sz="3200" b="1" dirty="0" err="1" smtClean="0">
                <a:solidFill>
                  <a:schemeClr val="accent5">
                    <a:lumMod val="75000"/>
                  </a:schemeClr>
                </a:solidFill>
              </a:rPr>
              <a:t>Nauka</a:t>
            </a:r>
            <a:r>
              <a:rPr lang="de-DE" sz="3200" b="1" dirty="0" smtClean="0">
                <a:solidFill>
                  <a:schemeClr val="accent5">
                    <a:lumMod val="75000"/>
                  </a:schemeClr>
                </a:solidFill>
              </a:rPr>
              <a:t>                </a:t>
            </a:r>
            <a:r>
              <a:rPr lang="de-DE" sz="3200" b="1" dirty="0" err="1" smtClean="0">
                <a:solidFill>
                  <a:schemeClr val="accent5">
                    <a:lumMod val="75000"/>
                  </a:schemeClr>
                </a:solidFill>
              </a:rPr>
              <a:t>poprzez</a:t>
            </a:r>
            <a:r>
              <a:rPr lang="de-DE" sz="3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5">
                    <a:lumMod val="75000"/>
                  </a:schemeClr>
                </a:solidFill>
              </a:rPr>
              <a:t>zabawę</a:t>
            </a:r>
            <a:endParaRPr lang="pl-PL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20505336">
            <a:off x="2786184" y="1416121"/>
            <a:ext cx="32367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programowania</a:t>
            </a:r>
            <a:endParaRPr lang="en-US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754471">
            <a:off x="3842902" y="1961749"/>
            <a:ext cx="18004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robotyki</a:t>
            </a:r>
            <a:endParaRPr lang="en-US" sz="32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49947" y="3212970"/>
            <a:ext cx="2558783" cy="2880400"/>
            <a:chOff x="3189003" y="3164271"/>
            <a:chExt cx="2798010" cy="3149696"/>
          </a:xfrm>
        </p:grpSpPr>
        <p:pic>
          <p:nvPicPr>
            <p:cNvPr id="16" name="Picture 15" descr="trybik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554115">
              <a:off x="3189003" y="3593923"/>
              <a:ext cx="1287019" cy="1303107"/>
            </a:xfrm>
            <a:prstGeom prst="rect">
              <a:avLst/>
            </a:prstGeom>
          </p:spPr>
        </p:pic>
        <p:pic>
          <p:nvPicPr>
            <p:cNvPr id="18" name="Picture 17" descr="trybik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895610">
              <a:off x="4344631" y="3164271"/>
              <a:ext cx="1272543" cy="1288449"/>
            </a:xfrm>
            <a:prstGeom prst="rect">
              <a:avLst/>
            </a:prstGeom>
          </p:spPr>
        </p:pic>
        <p:pic>
          <p:nvPicPr>
            <p:cNvPr id="19" name="Picture 18" descr="trybik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043746">
              <a:off x="4653908" y="4338646"/>
              <a:ext cx="1333105" cy="1349769"/>
            </a:xfrm>
            <a:prstGeom prst="rect">
              <a:avLst/>
            </a:prstGeom>
          </p:spPr>
        </p:pic>
        <p:pic>
          <p:nvPicPr>
            <p:cNvPr id="20" name="Picture 19" descr="trybik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982871">
              <a:off x="3288119" y="4808724"/>
              <a:ext cx="1486660" cy="1505243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368780" y="3861060"/>
            <a:ext cx="4824670" cy="790575"/>
            <a:chOff x="2548095" y="3933070"/>
            <a:chExt cx="4824670" cy="790575"/>
          </a:xfrm>
        </p:grpSpPr>
        <p:sp>
          <p:nvSpPr>
            <p:cNvPr id="17" name="TextBox 16"/>
            <p:cNvSpPr txBox="1"/>
            <p:nvPr/>
          </p:nvSpPr>
          <p:spPr>
            <a:xfrm>
              <a:off x="2548095" y="4221110"/>
              <a:ext cx="482467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przyjazna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         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atmosfera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09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20940" y="3933070"/>
              <a:ext cx="78105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Group 31"/>
          <p:cNvGrpSpPr/>
          <p:nvPr/>
        </p:nvGrpSpPr>
        <p:grpSpPr>
          <a:xfrm>
            <a:off x="3296770" y="2996940"/>
            <a:ext cx="5328740" cy="1089529"/>
            <a:chOff x="2936720" y="2996940"/>
            <a:chExt cx="5328740" cy="1089529"/>
          </a:xfrm>
        </p:grpSpPr>
        <p:sp>
          <p:nvSpPr>
            <p:cNvPr id="23" name="TextBox 22"/>
            <p:cNvSpPr txBox="1"/>
            <p:nvPr/>
          </p:nvSpPr>
          <p:spPr>
            <a:xfrm>
              <a:off x="3872850" y="2996940"/>
              <a:ext cx="4392610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profesjonalny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zespół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90000"/>
                </a:lnSpc>
              </a:pP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1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36720" y="2996940"/>
              <a:ext cx="1038225" cy="95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" name="Group 29"/>
          <p:cNvGrpSpPr/>
          <p:nvPr/>
        </p:nvGrpSpPr>
        <p:grpSpPr>
          <a:xfrm>
            <a:off x="3465078" y="4788055"/>
            <a:ext cx="5016412" cy="657225"/>
            <a:chOff x="4232900" y="4788055"/>
            <a:chExt cx="5016412" cy="657225"/>
          </a:xfrm>
        </p:grpSpPr>
        <p:sp>
          <p:nvSpPr>
            <p:cNvPr id="21" name="TextBox 20"/>
            <p:cNvSpPr txBox="1"/>
            <p:nvPr/>
          </p:nvSpPr>
          <p:spPr>
            <a:xfrm>
              <a:off x="4232900" y="4941210"/>
              <a:ext cx="501641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różnorodna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tematyka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1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448930" y="4788055"/>
              <a:ext cx="704850" cy="65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Group 28"/>
          <p:cNvGrpSpPr/>
          <p:nvPr/>
        </p:nvGrpSpPr>
        <p:grpSpPr>
          <a:xfrm>
            <a:off x="2360640" y="5560383"/>
            <a:ext cx="5832810" cy="821027"/>
            <a:chOff x="2792700" y="5381383"/>
            <a:chExt cx="5832810" cy="821027"/>
          </a:xfrm>
        </p:grpSpPr>
        <p:sp>
          <p:nvSpPr>
            <p:cNvPr id="22" name="TextBox 21"/>
            <p:cNvSpPr txBox="1"/>
            <p:nvPr/>
          </p:nvSpPr>
          <p:spPr>
            <a:xfrm>
              <a:off x="2792700" y="5445280"/>
              <a:ext cx="583281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zajęcia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są</a:t>
              </a:r>
              <a:r>
                <a:rPr lang="en-US" sz="2400" b="1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bg1">
                      <a:lumMod val="50000"/>
                    </a:schemeClr>
                  </a:solidFill>
                </a:rPr>
                <a:t>nieodpłatne</a:t>
              </a: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90000"/>
                </a:lnSpc>
              </a:pPr>
              <a:endParaRPr lang="en-US" sz="24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4612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440790" y="5381383"/>
              <a:ext cx="648090" cy="711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34" name="Picture 18" descr="C:\_myStuff\kasuj\hax-makebloc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5210" y="3140960"/>
            <a:ext cx="1944270" cy="1944270"/>
          </a:xfrm>
          <a:prstGeom prst="rect">
            <a:avLst/>
          </a:prstGeom>
          <a:noFill/>
        </p:spPr>
      </p:pic>
      <p:pic>
        <p:nvPicPr>
          <p:cNvPr id="316436" name="Picture 20" descr="C:\_myStuff\kasuj\13957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7070" y="4437140"/>
            <a:ext cx="1920266" cy="1440200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68" y="71414"/>
            <a:ext cx="8915400" cy="1143000"/>
          </a:xfrm>
        </p:spPr>
        <p:txBody>
          <a:bodyPr/>
          <a:lstStyle/>
          <a:p>
            <a:r>
              <a:rPr lang="de-DE" dirty="0" smtClean="0"/>
              <a:t>Co i </a:t>
            </a:r>
            <a:r>
              <a:rPr lang="de-DE" dirty="0" err="1" smtClean="0"/>
              <a:t>gdzie</a:t>
            </a:r>
            <a:r>
              <a:rPr lang="de-DE" dirty="0" smtClean="0"/>
              <a:t> </a:t>
            </a:r>
            <a:r>
              <a:rPr lang="de-DE" dirty="0" err="1" smtClean="0"/>
              <a:t>robimy</a:t>
            </a:r>
            <a:endParaRPr lang="pl-PL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8330" y="4048540"/>
            <a:ext cx="7770160" cy="2044830"/>
          </a:xfrm>
        </p:spPr>
        <p:txBody>
          <a:bodyPr/>
          <a:lstStyle/>
          <a:p>
            <a:r>
              <a:rPr lang="de-DE" sz="2400" b="1" dirty="0" err="1" smtClean="0"/>
              <a:t>Szkoła</a:t>
            </a:r>
            <a:endParaRPr lang="de-DE" sz="2400" b="1" dirty="0" smtClean="0"/>
          </a:p>
          <a:p>
            <a:r>
              <a:rPr lang="de-DE" sz="2400" b="1" dirty="0" smtClean="0"/>
              <a:t>	</a:t>
            </a:r>
            <a:r>
              <a:rPr lang="de-DE" sz="2400" b="1" dirty="0" err="1" smtClean="0"/>
              <a:t>Szpital</a:t>
            </a:r>
            <a:endParaRPr lang="de-DE" sz="2400" b="1" dirty="0" smtClean="0"/>
          </a:p>
          <a:p>
            <a:r>
              <a:rPr lang="de-DE" sz="2400" b="1" dirty="0" smtClean="0"/>
              <a:t>	</a:t>
            </a:r>
            <a:r>
              <a:rPr lang="de-DE" sz="2400" b="1" dirty="0" smtClean="0"/>
              <a:t>	Dom </a:t>
            </a:r>
            <a:r>
              <a:rPr lang="de-DE" sz="2400" b="1" dirty="0" err="1" smtClean="0"/>
              <a:t>Dziecka</a:t>
            </a:r>
            <a:endParaRPr lang="de-DE" sz="2400" b="1" dirty="0" smtClean="0"/>
          </a:p>
          <a:p>
            <a:r>
              <a:rPr lang="de-DE" sz="2400" b="1" dirty="0" smtClean="0"/>
              <a:t>	</a:t>
            </a:r>
            <a:r>
              <a:rPr lang="de-DE" sz="2400" b="1" dirty="0" smtClean="0"/>
              <a:t>		</a:t>
            </a:r>
            <a:r>
              <a:rPr lang="de-DE" sz="2400" b="1" dirty="0" err="1" smtClean="0"/>
              <a:t>Biblioteka</a:t>
            </a:r>
            <a:endParaRPr lang="de-DE" sz="2400" b="1" dirty="0" smtClean="0"/>
          </a:p>
          <a:p>
            <a:r>
              <a:rPr lang="de-DE" sz="2400" b="1" dirty="0" smtClean="0"/>
              <a:t>	</a:t>
            </a:r>
            <a:r>
              <a:rPr lang="de-DE" sz="2400" b="1" dirty="0" smtClean="0"/>
              <a:t>			</a:t>
            </a:r>
            <a:r>
              <a:rPr lang="de-DE" sz="2400" b="1" dirty="0" err="1" smtClean="0"/>
              <a:t>Konferencje</a:t>
            </a:r>
            <a:endParaRPr lang="de-DE" sz="2400" b="1" dirty="0" smtClean="0"/>
          </a:p>
          <a:p>
            <a:r>
              <a:rPr lang="de-DE" sz="2400" b="1" dirty="0" smtClean="0"/>
              <a:t>	</a:t>
            </a:r>
            <a:r>
              <a:rPr lang="de-DE" sz="2400" b="1" dirty="0" smtClean="0"/>
              <a:t>				Cap</a:t>
            </a:r>
            <a:r>
              <a:rPr lang="de-DE" sz="2400" b="1" dirty="0" smtClean="0"/>
              <a:t> </a:t>
            </a:r>
          </a:p>
          <a:p>
            <a:r>
              <a:rPr lang="de-DE" sz="2000" dirty="0" smtClean="0"/>
              <a:t>	</a:t>
            </a:r>
            <a:r>
              <a:rPr lang="de-DE" sz="2000" dirty="0" smtClean="0"/>
              <a:t>				</a:t>
            </a:r>
            <a:endParaRPr lang="pl-PL" sz="2000" dirty="0"/>
          </a:p>
        </p:txBody>
      </p:sp>
      <p:sp>
        <p:nvSpPr>
          <p:cNvPr id="7" name="Rectangle 6"/>
          <p:cNvSpPr/>
          <p:nvPr/>
        </p:nvSpPr>
        <p:spPr>
          <a:xfrm>
            <a:off x="6681240" y="1700760"/>
            <a:ext cx="16225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RoboGames</a:t>
            </a:r>
            <a:endParaRPr lang="en-US" b="1" dirty="0"/>
          </a:p>
        </p:txBody>
      </p:sp>
      <p:sp>
        <p:nvSpPr>
          <p:cNvPr id="316420" name="AutoShape 4" descr="Logo Scr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22" name="AutoShape 6" descr="Logo Scr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24" name="AutoShape 8" descr="Logo Scrat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6425" name="Picture 9" descr="C:\Users\psmyk\Downloads\Scratch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6970" y="1340710"/>
            <a:ext cx="1656230" cy="1531818"/>
          </a:xfrm>
          <a:prstGeom prst="rect">
            <a:avLst/>
          </a:prstGeom>
          <a:noFill/>
        </p:spPr>
      </p:pic>
      <p:sp>
        <p:nvSpPr>
          <p:cNvPr id="316427" name="AutoShape 11" descr="Znalezione obrazy dla zapytania Sphe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429" name="AutoShape 13" descr="https://images-na.ssl-images-amazon.com/images/G/01/vince/boost/detailpages/sphero1._SR600,18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6430" name="Picture 14" descr="C:\_myStuff\kasuj\sphero1._SR600,18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360" y="3212970"/>
            <a:ext cx="2497450" cy="749235"/>
          </a:xfrm>
          <a:prstGeom prst="rect">
            <a:avLst/>
          </a:prstGeom>
          <a:noFill/>
        </p:spPr>
      </p:pic>
      <p:pic>
        <p:nvPicPr>
          <p:cNvPr id="316431" name="Picture 15" descr="C:\_myStuff\kasuj\Mindstorms_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4360" y="1700760"/>
            <a:ext cx="4025715" cy="439864"/>
          </a:xfrm>
          <a:prstGeom prst="rect">
            <a:avLst/>
          </a:prstGeom>
          <a:noFill/>
        </p:spPr>
      </p:pic>
      <p:pic>
        <p:nvPicPr>
          <p:cNvPr id="316432" name="Picture 16" descr="C:\_myStuff\kasuj\lejosLogo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00590" y="2348850"/>
            <a:ext cx="2227080" cy="616730"/>
          </a:xfrm>
          <a:prstGeom prst="rect">
            <a:avLst/>
          </a:prstGeom>
          <a:noFill/>
        </p:spPr>
      </p:pic>
      <p:pic>
        <p:nvPicPr>
          <p:cNvPr id="316433" name="Picture 17" descr="C:\_myStuff\kasuj\720px-Arduino_Logo.svg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05410" y="2492870"/>
            <a:ext cx="1296180" cy="882123"/>
          </a:xfrm>
          <a:prstGeom prst="rect">
            <a:avLst/>
          </a:prstGeom>
          <a:noFill/>
        </p:spPr>
      </p:pic>
      <p:pic>
        <p:nvPicPr>
          <p:cNvPr id="316435" name="Picture 19" descr="C:\_myStuff\kasuj\00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73350" y="4365130"/>
            <a:ext cx="2232310" cy="1595021"/>
          </a:xfrm>
          <a:prstGeom prst="rect">
            <a:avLst/>
          </a:prstGeom>
          <a:noFill/>
        </p:spPr>
      </p:pic>
      <p:pic>
        <p:nvPicPr>
          <p:cNvPr id="316437" name="Picture 21" descr="C:\_myStuff\kasuj\app-inventor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24760" y="3212970"/>
            <a:ext cx="2369884" cy="1542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344" y="1124680"/>
            <a:ext cx="7406166" cy="519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Współpraca</a:t>
            </a:r>
            <a:r>
              <a:rPr lang="de-DE" dirty="0" smtClean="0"/>
              <a:t/>
            </a:r>
            <a:br>
              <a:rPr lang="de-DE" dirty="0" smtClean="0"/>
            </a:b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 z </a:t>
            </a:r>
            <a:r>
              <a:rPr lang="de-DE" dirty="0" err="1" smtClean="0"/>
              <a:t>tego</a:t>
            </a:r>
            <a:r>
              <a:rPr lang="de-DE" dirty="0" smtClean="0"/>
              <a:t> </a:t>
            </a:r>
            <a:r>
              <a:rPr lang="de-DE" dirty="0" err="1" smtClean="0"/>
              <a:t>mamy</a:t>
            </a:r>
            <a:r>
              <a:rPr lang="de-DE" dirty="0" smtClean="0"/>
              <a:t>?</a:t>
            </a:r>
            <a:endParaRPr lang="pl-PL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50" y="1501977"/>
            <a:ext cx="1871560" cy="558833"/>
          </a:xfrm>
        </p:spPr>
        <p:txBody>
          <a:bodyPr/>
          <a:lstStyle/>
          <a:p>
            <a:r>
              <a:rPr lang="de-DE" sz="2000" dirty="0" smtClean="0"/>
              <a:t>Feedback</a:t>
            </a:r>
            <a:endParaRPr lang="pl-PL" sz="2000" dirty="0"/>
          </a:p>
        </p:txBody>
      </p:sp>
      <p:pic>
        <p:nvPicPr>
          <p:cNvPr id="322561" name="Picture 1" descr="C:\_work\CSR\RoboCAP\zdjecia z pierwszej edycji\IMG_025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340" y="1844780"/>
            <a:ext cx="5935072" cy="3960550"/>
          </a:xfrm>
          <a:prstGeom prst="rect">
            <a:avLst/>
          </a:prstGeom>
          <a:noFill/>
        </p:spPr>
      </p:pic>
      <p:pic>
        <p:nvPicPr>
          <p:cNvPr id="322562" name="Picture 2" descr="C:\_myStuff\kasuj\grup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3347" y="2924930"/>
            <a:ext cx="5184323" cy="34593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802973" y="256488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000" dirty="0" smtClean="0">
                <a:latin typeface="Comic Sans MS" pitchFamily="66" charset="0"/>
              </a:rPr>
              <a:t>Team</a:t>
            </a:r>
            <a:endParaRPr lang="en-US" sz="2000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68" y="71414"/>
            <a:ext cx="8915400" cy="1143000"/>
          </a:xfrm>
        </p:spPr>
        <p:txBody>
          <a:bodyPr/>
          <a:lstStyle/>
          <a:p>
            <a:r>
              <a:rPr lang="de-DE" dirty="0" smtClean="0"/>
              <a:t>Kot </a:t>
            </a:r>
            <a:r>
              <a:rPr lang="de-DE" dirty="0" err="1" smtClean="0"/>
              <a:t>też</a:t>
            </a:r>
            <a:r>
              <a:rPr lang="de-DE" dirty="0" smtClean="0"/>
              <a:t> </a:t>
            </a:r>
            <a:r>
              <a:rPr lang="de-DE" dirty="0" err="1" smtClean="0"/>
              <a:t>może</a:t>
            </a:r>
            <a:r>
              <a:rPr lang="de-DE" dirty="0" smtClean="0"/>
              <a:t>?</a:t>
            </a:r>
            <a:endParaRPr lang="pl-PL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 rot="683115">
            <a:off x="546480" y="3061528"/>
            <a:ext cx="8825971" cy="1468438"/>
          </a:xfrm>
        </p:spPr>
        <p:txBody>
          <a:bodyPr>
            <a:noAutofit/>
          </a:bodyPr>
          <a:lstStyle/>
          <a:p>
            <a:pPr algn="ctr"/>
            <a:r>
              <a:rPr lang="de-DE" sz="8000" dirty="0" smtClean="0"/>
              <a:t>PEWNO!!!  </a:t>
            </a:r>
            <a:r>
              <a:rPr lang="de-DE" sz="8000" dirty="0" smtClean="0">
                <a:sym typeface="Wingdings" pitchFamily="2" charset="2"/>
              </a:rPr>
              <a:t></a:t>
            </a:r>
            <a:endParaRPr lang="pl-PL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2835859" y="5557839"/>
            <a:ext cx="45654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320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de-DE" sz="3200" dirty="0" smtClean="0">
                <a:solidFill>
                  <a:srgbClr val="FF0000"/>
                </a:solidFill>
              </a:rPr>
              <a:t>  </a:t>
            </a:r>
            <a:r>
              <a:rPr lang="de-DE" sz="3200" u="sng" dirty="0" smtClean="0">
                <a:solidFill>
                  <a:srgbClr val="FF0000"/>
                </a:solidFill>
              </a:rPr>
              <a:t>www.robocap.pl</a:t>
            </a:r>
            <a:r>
              <a:rPr lang="de-DE" sz="3200" dirty="0" smtClean="0">
                <a:solidFill>
                  <a:srgbClr val="FF0000"/>
                </a:solidFill>
              </a:rPr>
              <a:t>  </a:t>
            </a:r>
            <a:r>
              <a:rPr lang="de-DE" sz="3200" dirty="0" smtClean="0">
                <a:solidFill>
                  <a:srgbClr val="FF0000"/>
                </a:solidFill>
                <a:sym typeface="Wingdings" pitchFamily="2" charset="2"/>
              </a:rPr>
              <a:t>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T0JJmjVk6lxcVGuUitv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R1X3BrwU.VSG31sSn7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F7E4_bT50q5umNJBv1k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heme/theme1.xml><?xml version="1.0" encoding="utf-8"?>
<a:theme xmlns:a="http://schemas.openxmlformats.org/drawingml/2006/main" name="Blan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2"/>
          </a:solidFill>
        </a:ln>
      </a:spPr>
      <a:bodyPr rtlCol="0" anchor="t" anchorCtr="0"/>
      <a:lstStyle>
        <a:defPPr marL="0" defTabSz="714375" fontAlgn="base">
          <a:lnSpc>
            <a:spcPct val="90000"/>
          </a:lnSpc>
          <a:buClr>
            <a:schemeClr val="tx2"/>
          </a:buClr>
          <a:defRPr sz="1400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54</Words>
  <Application>Microsoft Office PowerPoint</Application>
  <PresentationFormat>A4 Paper (210x297 mm)</PresentationFormat>
  <Paragraphs>31</Paragraphs>
  <Slides>6</Slides>
  <Notes>5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Blank</vt:lpstr>
      <vt:lpstr>think-cell Slide</vt:lpstr>
      <vt:lpstr>Z czym to się je?</vt:lpstr>
      <vt:lpstr>Założenia</vt:lpstr>
      <vt:lpstr>Co i gdzie robimy</vt:lpstr>
      <vt:lpstr>Współpraca </vt:lpstr>
      <vt:lpstr>Co z tego mamy?</vt:lpstr>
      <vt:lpstr>Kot też może?</vt:lpstr>
      <vt:lpstr>Custom Show 1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Lukasz Laszkiewicz</dc:creator>
  <cp:lastModifiedBy>psmyk</cp:lastModifiedBy>
  <cp:revision>220</cp:revision>
  <dcterms:created xsi:type="dcterms:W3CDTF">2014-10-21T19:55:20Z</dcterms:created>
  <dcterms:modified xsi:type="dcterms:W3CDTF">2016-06-30T10:07:55Z</dcterms:modified>
</cp:coreProperties>
</file>